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101" d="100"/>
          <a:sy n="101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集客可能性</a:t>
            </a:r>
            <a:r>
              <a:rPr lang="ja-JP" altLang="en-US" dirty="0"/>
              <a:t>大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562</TotalTime>
  <Words>46</Words>
  <PresentationFormat>画面に合わせる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バブルティーカフェの提案</vt:lpstr>
      <vt:lpstr>バブルティーとは</vt:lpstr>
      <vt:lpstr>出店理由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2014-02-19T07:21:27Z</dcterms:modified>
</cp:coreProperties>
</file>